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5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0000"/>
    <a:srgbClr val="A50021"/>
    <a:srgbClr val="CC00FF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905000" cy="2895600"/>
            <a:chOff x="0" y="0"/>
            <a:chExt cx="1905000" cy="3276600"/>
          </a:xfrm>
          <a:solidFill>
            <a:srgbClr val="C00000"/>
          </a:solidFill>
        </p:grpSpPr>
        <p:sp>
          <p:nvSpPr>
            <p:cNvPr id="2" name="Vertical Scroll 1"/>
            <p:cNvSpPr/>
            <p:nvPr/>
          </p:nvSpPr>
          <p:spPr>
            <a:xfrm>
              <a:off x="0" y="0"/>
              <a:ext cx="1905000" cy="3276600"/>
            </a:xfrm>
            <a:prstGeom prst="vertic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09600" y="304800"/>
              <a:ext cx="838691" cy="286232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6000" smtClean="0">
                  <a:latin typeface="NikoshBAN" pitchFamily="2" charset="0"/>
                  <a:cs typeface="NikoshBAN" pitchFamily="2" charset="0"/>
                </a:rPr>
                <a:t>শু</a:t>
              </a:r>
              <a:endParaRPr lang="bn-BD" sz="6000" dirty="0" smtClean="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ভে</a:t>
              </a:r>
            </a:p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চ্ছা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5" name="Picture 4" descr="Small_Red_Ro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0"/>
            <a:ext cx="58674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3124200"/>
            <a:ext cx="1806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962400"/>
            <a:ext cx="289374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মোঃ মনোয়ারুল হক</a:t>
            </a:r>
          </a:p>
          <a:p>
            <a:r>
              <a:rPr lang="bn-BD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জামিরা সঃ প্রাঃ বিদ্যালয়</a:t>
            </a:r>
          </a:p>
          <a:p>
            <a:r>
              <a:rPr lang="bn-BD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পুঠিয়া, রাজশাহী।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715000"/>
            <a:ext cx="26180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7" name="Package" showAsIcon="1" r:id="rId3" imgW="914400" imgH="714240" progId="Package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38400" y="381000"/>
            <a:ext cx="34275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এসো ভিডিও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333004" cy="575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 পাঠঃ সময় পরিমাপ</a:t>
            </a:r>
          </a:p>
          <a:p>
            <a:r>
              <a:rPr lang="bn-BD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ঘড়িতে ঘন্টা নির্দেশক সংখ্যাগুলো চিনতে ও </a:t>
            </a:r>
          </a:p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পড়তে পারবে।</a:t>
            </a:r>
          </a:p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ঘন্টা ও মিনিটের কাঁটা শনাক্ত করতে পারবে।</a:t>
            </a:r>
          </a:p>
          <a:p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৩। ঘড়ি দেখে সময় বলতে পারবে (ডিজিটাল ও</a:t>
            </a:r>
          </a:p>
          <a:p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ননডিজিটাল)।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8800" y="1752600"/>
            <a:ext cx="689612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৮ টা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364750860_192.jpg"/>
          <p:cNvPicPr>
            <a:picLocks noChangeAspect="1"/>
          </p:cNvPicPr>
          <p:nvPr/>
        </p:nvPicPr>
        <p:blipFill>
          <a:blip r:embed="rId2" cstate="print"/>
          <a:srcRect l="4348" t="5000" r="4348" b="5000"/>
          <a:stretch>
            <a:fillRect/>
          </a:stretch>
        </p:blipFill>
        <p:spPr>
          <a:xfrm>
            <a:off x="5562600" y="3505200"/>
            <a:ext cx="3200400" cy="2743200"/>
          </a:xfrm>
          <a:prstGeom prst="rect">
            <a:avLst/>
          </a:prstGeom>
        </p:spPr>
      </p:pic>
      <p:grpSp>
        <p:nvGrpSpPr>
          <p:cNvPr id="53" name="Group 52"/>
          <p:cNvGrpSpPr/>
          <p:nvPr/>
        </p:nvGrpSpPr>
        <p:grpSpPr>
          <a:xfrm>
            <a:off x="533400" y="609600"/>
            <a:ext cx="4953000" cy="3352800"/>
            <a:chOff x="457200" y="0"/>
            <a:chExt cx="4953000" cy="3352800"/>
          </a:xfrm>
        </p:grpSpPr>
        <p:pic>
          <p:nvPicPr>
            <p:cNvPr id="2" name="Picture 1" descr="stock-photo-wall-clock-isolated-on-white-background-showing-time-968701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0"/>
              <a:ext cx="4953000" cy="3352800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3276600" y="228600"/>
              <a:ext cx="457200" cy="76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267200" y="533400"/>
              <a:ext cx="304800" cy="228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6200000" flipH="1">
              <a:off x="4800600" y="1219200"/>
              <a:ext cx="304800" cy="1524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5400000">
              <a:off x="4800600" y="1905000"/>
              <a:ext cx="381000" cy="76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>
              <a:off x="4343400" y="2438400"/>
              <a:ext cx="228600" cy="228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 flipV="1">
              <a:off x="3352800" y="2895600"/>
              <a:ext cx="381000" cy="76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0800000">
              <a:off x="2362200" y="2971800"/>
              <a:ext cx="3048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>
              <a:off x="1371600" y="2514600"/>
              <a:ext cx="304800" cy="228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V="1">
              <a:off x="838200" y="1981200"/>
              <a:ext cx="304800" cy="1524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800100" y="1181100"/>
              <a:ext cx="304800" cy="76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 flipH="1" flipV="1">
              <a:off x="1371600" y="457200"/>
              <a:ext cx="228600" cy="228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2057400" y="228600"/>
              <a:ext cx="381000" cy="1524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685800" y="457200"/>
            <a:ext cx="4804642" cy="3417332"/>
            <a:chOff x="685800" y="457200"/>
            <a:chExt cx="4804642" cy="3417332"/>
          </a:xfrm>
        </p:grpSpPr>
        <p:sp>
          <p:nvSpPr>
            <p:cNvPr id="52" name="TextBox 51"/>
            <p:cNvSpPr txBox="1"/>
            <p:nvPr/>
          </p:nvSpPr>
          <p:spPr>
            <a:xfrm>
              <a:off x="2743200" y="457200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৬০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962400" y="685800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724400" y="1295400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১০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105400" y="2057400"/>
              <a:ext cx="385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724400" y="2819400"/>
              <a:ext cx="394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২০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86200" y="3352800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২৫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895600" y="3505200"/>
              <a:ext cx="413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৩০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828800" y="3352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৩৫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90600" y="2895600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৪০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85800" y="2057400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৪৫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90600" y="1143000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৫০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76400" y="762000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৫৫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5334000" y="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সেকেন্ডের কাঁটা</a:t>
            </a:r>
            <a:endParaRPr lang="en-US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334000" y="457200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মিনিটের কাঁটা</a:t>
            </a:r>
            <a:endParaRPr lang="en-US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334000" y="914400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ঘন্টার কাঁটা</a:t>
            </a:r>
            <a:endParaRPr lang="en-US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rot="10800000" flipV="1">
            <a:off x="3048000" y="685800"/>
            <a:ext cx="2438400" cy="12192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>
            <a:off x="3505200" y="457200"/>
            <a:ext cx="2133600" cy="16764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10800000" flipV="1">
            <a:off x="2743200" y="1066800"/>
            <a:ext cx="2667000" cy="1371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096000" y="6334780"/>
            <a:ext cx="1968809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১০ টা ১০ মিনিট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7" grpId="0"/>
      <p:bldP spid="68" grpId="0"/>
      <p:bldP spid="69" grpId="0"/>
      <p:bldP spid="8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739084-wall-clocks-with-different-time-on-a-dial.jpg"/>
          <p:cNvPicPr>
            <a:picLocks noChangeAspect="1"/>
          </p:cNvPicPr>
          <p:nvPr/>
        </p:nvPicPr>
        <p:blipFill>
          <a:blip r:embed="rId2" cstate="print"/>
          <a:srcRect l="68000" t="51282" b="7692"/>
          <a:stretch>
            <a:fillRect/>
          </a:stretch>
        </p:blipFill>
        <p:spPr>
          <a:xfrm>
            <a:off x="7239000" y="2590800"/>
            <a:ext cx="1219200" cy="1219200"/>
          </a:xfrm>
          <a:prstGeom prst="rect">
            <a:avLst/>
          </a:prstGeom>
        </p:spPr>
      </p:pic>
      <p:pic>
        <p:nvPicPr>
          <p:cNvPr id="7" name="Picture 6" descr="13739084-wall-clocks-with-different-time-on-a-dial.jpg"/>
          <p:cNvPicPr>
            <a:picLocks noChangeAspect="1"/>
          </p:cNvPicPr>
          <p:nvPr/>
        </p:nvPicPr>
        <p:blipFill>
          <a:blip r:embed="rId2" cstate="print"/>
          <a:srcRect t="7692" r="66000" b="51282"/>
          <a:stretch>
            <a:fillRect/>
          </a:stretch>
        </p:blipFill>
        <p:spPr>
          <a:xfrm>
            <a:off x="457200" y="914400"/>
            <a:ext cx="1295400" cy="1219200"/>
          </a:xfrm>
          <a:prstGeom prst="rect">
            <a:avLst/>
          </a:prstGeom>
        </p:spPr>
      </p:pic>
      <p:pic>
        <p:nvPicPr>
          <p:cNvPr id="8" name="Picture 7" descr="13739084-wall-clocks-with-different-time-on-a-dial.jpg"/>
          <p:cNvPicPr>
            <a:picLocks noChangeAspect="1"/>
          </p:cNvPicPr>
          <p:nvPr/>
        </p:nvPicPr>
        <p:blipFill>
          <a:blip r:embed="rId2" cstate="print"/>
          <a:srcRect l="34000" t="7692" r="34000" b="51282"/>
          <a:stretch>
            <a:fillRect/>
          </a:stretch>
        </p:blipFill>
        <p:spPr>
          <a:xfrm>
            <a:off x="3810000" y="762000"/>
            <a:ext cx="1219200" cy="1219200"/>
          </a:xfrm>
          <a:prstGeom prst="rect">
            <a:avLst/>
          </a:prstGeom>
        </p:spPr>
      </p:pic>
      <p:pic>
        <p:nvPicPr>
          <p:cNvPr id="9" name="Picture 8" descr="13739084-wall-clocks-with-different-time-on-a-dial.jpg"/>
          <p:cNvPicPr>
            <a:picLocks noChangeAspect="1"/>
          </p:cNvPicPr>
          <p:nvPr/>
        </p:nvPicPr>
        <p:blipFill>
          <a:blip r:embed="rId2" cstate="print"/>
          <a:srcRect l="66000" t="7692" b="51282"/>
          <a:stretch>
            <a:fillRect/>
          </a:stretch>
        </p:blipFill>
        <p:spPr>
          <a:xfrm>
            <a:off x="7239000" y="609600"/>
            <a:ext cx="1295400" cy="1219200"/>
          </a:xfrm>
          <a:prstGeom prst="rect">
            <a:avLst/>
          </a:prstGeom>
        </p:spPr>
      </p:pic>
      <p:pic>
        <p:nvPicPr>
          <p:cNvPr id="6" name="Picture 5" descr="13739084-wall-clocks-with-different-time-on-a-dial.jpg"/>
          <p:cNvPicPr>
            <a:picLocks noChangeAspect="1"/>
          </p:cNvPicPr>
          <p:nvPr/>
        </p:nvPicPr>
        <p:blipFill>
          <a:blip r:embed="rId2" cstate="print"/>
          <a:srcRect t="51282" r="66000" b="7692"/>
          <a:stretch>
            <a:fillRect/>
          </a:stretch>
        </p:blipFill>
        <p:spPr>
          <a:xfrm>
            <a:off x="381000" y="2819400"/>
            <a:ext cx="1295400" cy="1219200"/>
          </a:xfrm>
          <a:prstGeom prst="rect">
            <a:avLst/>
          </a:prstGeom>
        </p:spPr>
      </p:pic>
      <p:pic>
        <p:nvPicPr>
          <p:cNvPr id="10" name="Picture 9" descr="13739084-wall-clocks-with-different-time-on-a-dial.jpg"/>
          <p:cNvPicPr>
            <a:picLocks noChangeAspect="1"/>
          </p:cNvPicPr>
          <p:nvPr/>
        </p:nvPicPr>
        <p:blipFill>
          <a:blip r:embed="rId2" cstate="print"/>
          <a:srcRect l="34000" t="51282" r="34000" b="7692"/>
          <a:stretch>
            <a:fillRect/>
          </a:stretch>
        </p:blipFill>
        <p:spPr>
          <a:xfrm>
            <a:off x="3962400" y="2743200"/>
            <a:ext cx="1219200" cy="1219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2209800"/>
            <a:ext cx="58702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১২ টা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1000" y="2133600"/>
            <a:ext cx="1237839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১২ টা 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0" y="1981200"/>
            <a:ext cx="132921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১২ টা ১৫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0" y="3962400"/>
            <a:ext cx="131157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 টা ৫৫ মিনিট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2400" y="4267200"/>
            <a:ext cx="133402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১২ টা ৪৫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4343400"/>
            <a:ext cx="1358064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১২ টা ৩০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228600"/>
            <a:ext cx="2904962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ঘড়ি দেখে সময় বলি ও খালি ঘরে লিখি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14528102-large-office-wall-clock-showing-time-isolated-on-white.jpg"/>
          <p:cNvPicPr>
            <a:picLocks noChangeAspect="1"/>
          </p:cNvPicPr>
          <p:nvPr/>
        </p:nvPicPr>
        <p:blipFill>
          <a:blip r:embed="rId3" cstate="print"/>
          <a:srcRect l="18271" r="18519"/>
          <a:stretch>
            <a:fillRect/>
          </a:stretch>
        </p:blipFill>
        <p:spPr>
          <a:xfrm>
            <a:off x="609600" y="5029200"/>
            <a:ext cx="1219200" cy="1219200"/>
          </a:xfrm>
          <a:prstGeom prst="rect">
            <a:avLst/>
          </a:prstGeom>
        </p:spPr>
      </p:pic>
      <p:pic>
        <p:nvPicPr>
          <p:cNvPr id="19" name="Picture 18" descr="office-wall-clock-cwc415-creativewatch-lar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5029200"/>
            <a:ext cx="1142999" cy="990600"/>
          </a:xfrm>
          <a:prstGeom prst="rect">
            <a:avLst/>
          </a:prstGeom>
        </p:spPr>
      </p:pic>
      <p:pic>
        <p:nvPicPr>
          <p:cNvPr id="20" name="Picture 19" descr="Wall-Cloc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2800" y="4953000"/>
            <a:ext cx="1447800" cy="1219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2000" y="6324600"/>
            <a:ext cx="1239442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 টা ৫০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43400" y="6248400"/>
            <a:ext cx="122501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১১ টা 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15200" y="6324600"/>
            <a:ext cx="124906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১০ টা ৮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9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1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6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8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0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ঘড়ি দেখি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roduct2_22086_600x600.jpg"/>
          <p:cNvPicPr>
            <a:picLocks noChangeAspect="1"/>
          </p:cNvPicPr>
          <p:nvPr/>
        </p:nvPicPr>
        <p:blipFill>
          <a:blip r:embed="rId2" cstate="print"/>
          <a:srcRect l="12667" r="11333"/>
          <a:stretch>
            <a:fillRect/>
          </a:stretch>
        </p:blipFill>
        <p:spPr>
          <a:xfrm>
            <a:off x="152400" y="609600"/>
            <a:ext cx="1676400" cy="1866900"/>
          </a:xfrm>
          <a:prstGeom prst="rect">
            <a:avLst/>
          </a:prstGeom>
        </p:spPr>
      </p:pic>
      <p:pic>
        <p:nvPicPr>
          <p:cNvPr id="4" name="Picture 3" descr="Casio_f91w_digital_watch.png"/>
          <p:cNvPicPr>
            <a:picLocks noChangeAspect="1"/>
          </p:cNvPicPr>
          <p:nvPr/>
        </p:nvPicPr>
        <p:blipFill>
          <a:blip r:embed="rId3" cstate="print"/>
          <a:srcRect l="22117" t="15555" r="10635" b="14444"/>
          <a:stretch>
            <a:fillRect/>
          </a:stretch>
        </p:blipFill>
        <p:spPr>
          <a:xfrm>
            <a:off x="7086600" y="685800"/>
            <a:ext cx="1752600" cy="1828800"/>
          </a:xfrm>
          <a:prstGeom prst="rect">
            <a:avLst/>
          </a:prstGeom>
        </p:spPr>
      </p:pic>
      <p:pic>
        <p:nvPicPr>
          <p:cNvPr id="5" name="Picture 4" descr="Casio-Mens-WL500-1A-Tough-Solar-Digital-Sports-Watch.jpg"/>
          <p:cNvPicPr>
            <a:picLocks noChangeAspect="1"/>
          </p:cNvPicPr>
          <p:nvPr/>
        </p:nvPicPr>
        <p:blipFill>
          <a:blip r:embed="rId4" cstate="print"/>
          <a:srcRect l="19600" t="3600" r="16400" b="6800"/>
          <a:stretch>
            <a:fillRect/>
          </a:stretch>
        </p:blipFill>
        <p:spPr>
          <a:xfrm>
            <a:off x="3352800" y="609600"/>
            <a:ext cx="2017139" cy="1833996"/>
          </a:xfrm>
          <a:prstGeom prst="rect">
            <a:avLst/>
          </a:prstGeom>
        </p:spPr>
      </p:pic>
      <p:pic>
        <p:nvPicPr>
          <p:cNvPr id="6" name="Picture 5" descr="CasioF91W-1CR.jpg"/>
          <p:cNvPicPr>
            <a:picLocks noChangeAspect="1"/>
          </p:cNvPicPr>
          <p:nvPr/>
        </p:nvPicPr>
        <p:blipFill>
          <a:blip r:embed="rId5" cstate="print"/>
          <a:srcRect l="23864" t="5303" r="23106"/>
          <a:stretch>
            <a:fillRect/>
          </a:stretch>
        </p:blipFill>
        <p:spPr>
          <a:xfrm>
            <a:off x="381000" y="3733800"/>
            <a:ext cx="1905000" cy="2133600"/>
          </a:xfrm>
          <a:prstGeom prst="rect">
            <a:avLst/>
          </a:prstGeom>
        </p:spPr>
      </p:pic>
      <p:pic>
        <p:nvPicPr>
          <p:cNvPr id="7" name="Picture 6" descr="digitalwatch.jpg"/>
          <p:cNvPicPr>
            <a:picLocks noChangeAspect="1"/>
          </p:cNvPicPr>
          <p:nvPr/>
        </p:nvPicPr>
        <p:blipFill>
          <a:blip r:embed="rId6" cstate="print"/>
          <a:srcRect l="18557" r="17526"/>
          <a:stretch>
            <a:fillRect/>
          </a:stretch>
        </p:blipFill>
        <p:spPr>
          <a:xfrm>
            <a:off x="3124200" y="3810000"/>
            <a:ext cx="1905000" cy="1828800"/>
          </a:xfrm>
          <a:prstGeom prst="rect">
            <a:avLst/>
          </a:prstGeom>
        </p:spPr>
      </p:pic>
      <p:pic>
        <p:nvPicPr>
          <p:cNvPr id="11" name="Picture 10" descr="Casio Mens Gold Digital Watch(1).jpg"/>
          <p:cNvPicPr>
            <a:picLocks noChangeAspect="1"/>
          </p:cNvPicPr>
          <p:nvPr/>
        </p:nvPicPr>
        <p:blipFill>
          <a:blip r:embed="rId7" cstate="print"/>
          <a:srcRect l="12549" t="2222" r="12956" b="4444"/>
          <a:stretch>
            <a:fillRect/>
          </a:stretch>
        </p:blipFill>
        <p:spPr>
          <a:xfrm>
            <a:off x="6553200" y="3733800"/>
            <a:ext cx="1981200" cy="1828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" y="2667000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 টা ৩০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6200" y="2590800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 টা ৪৯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67600" y="2743200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 টা ৩০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5943600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 টা ২৬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57600" y="5867400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 টা ৫৮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0400" y="586740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 টা ৩৪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6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sio-Mens-WL500-1A-Tough-Solar-Digital-Sports-Watch.jpg"/>
          <p:cNvPicPr>
            <a:picLocks noChangeAspect="1"/>
          </p:cNvPicPr>
          <p:nvPr/>
        </p:nvPicPr>
        <p:blipFill>
          <a:blip r:embed="rId2" cstate="print"/>
          <a:srcRect l="19600" t="3600" r="16400" b="6800"/>
          <a:stretch>
            <a:fillRect/>
          </a:stretch>
        </p:blipFill>
        <p:spPr>
          <a:xfrm>
            <a:off x="3276600" y="685800"/>
            <a:ext cx="2514600" cy="2133600"/>
          </a:xfrm>
          <a:prstGeom prst="rect">
            <a:avLst/>
          </a:prstGeom>
        </p:spPr>
      </p:pic>
      <p:pic>
        <p:nvPicPr>
          <p:cNvPr id="3" name="Picture 2" descr="51YJgY3XOIL._SL500_AA300_.jpg"/>
          <p:cNvPicPr>
            <a:picLocks noChangeAspect="1"/>
          </p:cNvPicPr>
          <p:nvPr/>
        </p:nvPicPr>
        <p:blipFill>
          <a:blip r:embed="rId3" cstate="print"/>
          <a:srcRect l="18000" t="7333" r="15333" b="7333"/>
          <a:stretch>
            <a:fillRect/>
          </a:stretch>
        </p:blipFill>
        <p:spPr>
          <a:xfrm>
            <a:off x="0" y="685800"/>
            <a:ext cx="2209800" cy="2286000"/>
          </a:xfrm>
          <a:prstGeom prst="rect">
            <a:avLst/>
          </a:prstGeom>
        </p:spPr>
      </p:pic>
      <p:pic>
        <p:nvPicPr>
          <p:cNvPr id="4" name="Picture 3" descr="casio-a158w-watch.jpg"/>
          <p:cNvPicPr>
            <a:picLocks noChangeAspect="1"/>
          </p:cNvPicPr>
          <p:nvPr/>
        </p:nvPicPr>
        <p:blipFill>
          <a:blip r:embed="rId4" cstate="print"/>
          <a:srcRect l="22509" t="7777" r="22509" b="3333"/>
          <a:stretch>
            <a:fillRect/>
          </a:stretch>
        </p:blipFill>
        <p:spPr>
          <a:xfrm>
            <a:off x="6400800" y="609600"/>
            <a:ext cx="2362200" cy="2057400"/>
          </a:xfrm>
          <a:prstGeom prst="rect">
            <a:avLst/>
          </a:prstGeom>
        </p:spPr>
      </p:pic>
      <p:pic>
        <p:nvPicPr>
          <p:cNvPr id="5" name="Picture 4" descr="AE-2000W-1A-900x900.PNG"/>
          <p:cNvPicPr>
            <a:picLocks noChangeAspect="1"/>
          </p:cNvPicPr>
          <p:nvPr/>
        </p:nvPicPr>
        <p:blipFill>
          <a:blip r:embed="rId5" cstate="print"/>
          <a:srcRect l="17778" t="3333" r="17778" b="3333"/>
          <a:stretch>
            <a:fillRect/>
          </a:stretch>
        </p:blipFill>
        <p:spPr>
          <a:xfrm>
            <a:off x="0" y="3886200"/>
            <a:ext cx="2057400" cy="2286000"/>
          </a:xfrm>
          <a:prstGeom prst="rect">
            <a:avLst/>
          </a:prstGeom>
          <a:solidFill>
            <a:srgbClr val="00B050"/>
          </a:solidFill>
        </p:spPr>
      </p:pic>
      <p:pic>
        <p:nvPicPr>
          <p:cNvPr id="6" name="Picture 5" descr="Casio-Men-Black-Digital-Watch_57fe7aa27b0b04935eac29adffc3dcce_images_1080_1440_mini.jpg"/>
          <p:cNvPicPr>
            <a:picLocks noChangeAspect="1"/>
          </p:cNvPicPr>
          <p:nvPr/>
        </p:nvPicPr>
        <p:blipFill>
          <a:blip r:embed="rId6" cstate="print"/>
          <a:srcRect l="17407" t="6667" r="15926" b="5556"/>
          <a:stretch>
            <a:fillRect/>
          </a:stretch>
        </p:blipFill>
        <p:spPr>
          <a:xfrm>
            <a:off x="3276600" y="3657600"/>
            <a:ext cx="2286000" cy="2514600"/>
          </a:xfrm>
          <a:prstGeom prst="rect">
            <a:avLst/>
          </a:prstGeom>
        </p:spPr>
      </p:pic>
      <p:pic>
        <p:nvPicPr>
          <p:cNvPr id="7" name="Picture 6" descr="thjlklkj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7000" y="3733800"/>
            <a:ext cx="2057400" cy="21031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71600" y="0"/>
            <a:ext cx="5630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ঘড়ি দেখে সময় বলি ও খালি ঘরে লিখি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124200"/>
            <a:ext cx="16764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200400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৩টা ৩০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38600" y="2971800"/>
            <a:ext cx="16764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191000" y="3124200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 টা ৪৯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86600" y="2743200"/>
            <a:ext cx="16764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162800" y="28194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 টা ২৯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400" y="6248400"/>
            <a:ext cx="16764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85800" y="6324600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১০টা ০৮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0" y="6248400"/>
            <a:ext cx="16764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962400" y="6324600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১২ টা ৩০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10400" y="6019800"/>
            <a:ext cx="1676400" cy="609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162800" y="6096000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১২ টা ২৭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8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5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8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353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ঘড়ি দেখে খালি ঘরে সময় লিখ</a:t>
            </a:r>
            <a:endParaRPr lang="en-US" sz="28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00-238X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47799"/>
            <a:ext cx="2286000" cy="2264229"/>
          </a:xfrm>
          <a:prstGeom prst="rect">
            <a:avLst/>
          </a:prstGeom>
        </p:spPr>
      </p:pic>
      <p:pic>
        <p:nvPicPr>
          <p:cNvPr id="4" name="Picture 3" descr="stock-photo-wood-clock-octagonal-shape-isolated-with-shadow-and-clipping-path-743134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1143000"/>
            <a:ext cx="2514600" cy="2133600"/>
          </a:xfrm>
          <a:prstGeom prst="rect">
            <a:avLst/>
          </a:prstGeom>
        </p:spPr>
      </p:pic>
      <p:pic>
        <p:nvPicPr>
          <p:cNvPr id="5" name="Picture 4" descr="office-wall-clock-cwc415-creativewatch-lar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4267200"/>
            <a:ext cx="2362200" cy="2209800"/>
          </a:xfrm>
          <a:prstGeom prst="rect">
            <a:avLst/>
          </a:prstGeom>
        </p:spPr>
      </p:pic>
      <p:pic>
        <p:nvPicPr>
          <p:cNvPr id="6" name="Picture 5" descr="stock-photo-wall-clock-isolated-on-white-background-showing-time-968701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3886201"/>
            <a:ext cx="2743200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7800" y="838200"/>
            <a:ext cx="106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ঘড়ি দল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0" y="533400"/>
            <a:ext cx="107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ঘন্টা দল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3657600"/>
            <a:ext cx="1292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মিনিট দল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0" y="3352800"/>
            <a:ext cx="1415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সেকেন্ড দল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353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ঘড়ি দেখে খালি ঘরে সময় লিখ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5240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Casio Mens Silver Digital Watch.jpg"/>
          <p:cNvPicPr>
            <a:picLocks noChangeAspect="1"/>
          </p:cNvPicPr>
          <p:nvPr/>
        </p:nvPicPr>
        <p:blipFill>
          <a:blip r:embed="rId2" cstate="print"/>
          <a:srcRect l="14028" r="15466" b="4444"/>
          <a:stretch>
            <a:fillRect/>
          </a:stretch>
        </p:blipFill>
        <p:spPr>
          <a:xfrm>
            <a:off x="2057400" y="685800"/>
            <a:ext cx="2819400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029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 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4528102-large-office-wall-clock-showing-time-isolated-on-white.jpg"/>
          <p:cNvPicPr>
            <a:picLocks noChangeAspect="1"/>
          </p:cNvPicPr>
          <p:nvPr/>
        </p:nvPicPr>
        <p:blipFill>
          <a:blip r:embed="rId3" cstate="print"/>
          <a:srcRect l="20000" t="5992" r="20000" b="4120"/>
          <a:stretch>
            <a:fillRect/>
          </a:stretch>
        </p:blipFill>
        <p:spPr>
          <a:xfrm>
            <a:off x="2667000" y="4191000"/>
            <a:ext cx="2286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667000" y="0"/>
            <a:ext cx="3733800" cy="2057400"/>
            <a:chOff x="2667000" y="0"/>
            <a:chExt cx="3733800" cy="2057400"/>
          </a:xfrm>
          <a:solidFill>
            <a:srgbClr val="CC0000"/>
          </a:solidFill>
        </p:grpSpPr>
        <p:sp>
          <p:nvSpPr>
            <p:cNvPr id="2" name="Horizontal Scroll 1"/>
            <p:cNvSpPr/>
            <p:nvPr/>
          </p:nvSpPr>
          <p:spPr>
            <a:xfrm>
              <a:off x="2667000" y="0"/>
              <a:ext cx="3733800" cy="2057400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71800" y="457200"/>
              <a:ext cx="342900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latin typeface="NikoshBAN" pitchFamily="2" charset="0"/>
                  <a:cs typeface="NikoshBAN" pitchFamily="2" charset="0"/>
                </a:rPr>
                <a:t>সকলকে ধন্যবাদ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8" name="Picture 7" descr="Daisy_Bellis_perennis_'Habanero_Red'_Flowers_3000p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33600"/>
            <a:ext cx="9144000" cy="4724400"/>
          </a:xfrm>
          <a:prstGeom prst="rect">
            <a:avLst/>
          </a:prstGeom>
          <a:solidFill>
            <a:srgbClr val="CC00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210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RIPON</cp:lastModifiedBy>
  <cp:revision>100</cp:revision>
  <dcterms:created xsi:type="dcterms:W3CDTF">2006-08-16T00:00:00Z</dcterms:created>
  <dcterms:modified xsi:type="dcterms:W3CDTF">2013-09-17T23:56:10Z</dcterms:modified>
</cp:coreProperties>
</file>